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5875" y="1003300"/>
          <a:ext cx="9112250" cy="4851400"/>
        </p:xfrm>
        <a:graphic>
          <a:graphicData uri="http://schemas.openxmlformats.org/presentationml/2006/ole">
            <p:oleObj spid="_x0000_s1026" name="Picture" r:id="rId3" imgW="9112718" imgH="4851649" progId="StaticDib">
              <p:embed/>
            </p:oleObj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04800" y="1143000"/>
          <a:ext cx="8269041" cy="4343399"/>
        </p:xfrm>
        <a:graphic>
          <a:graphicData uri="http://schemas.openxmlformats.org/presentationml/2006/ole">
            <p:oleObj spid="_x0000_s10242" name="Picture" r:id="rId3" imgW="9925560" imgH="5213618" progId="StaticDib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14350" y="787400"/>
          <a:ext cx="8115300" cy="5283200"/>
        </p:xfrm>
        <a:graphic>
          <a:graphicData uri="http://schemas.openxmlformats.org/presentationml/2006/ole">
            <p:oleObj spid="_x0000_s11266" name="Picture" r:id="rId3" imgW="8115717" imgH="5283472" progId="StaticDib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28520" y="2133600"/>
          <a:ext cx="8915480" cy="2198688"/>
        </p:xfrm>
        <a:graphic>
          <a:graphicData uri="http://schemas.openxmlformats.org/presentationml/2006/ole">
            <p:oleObj spid="_x0000_s12290" name="Picture" r:id="rId3" imgW="9836655" imgH="2425825" progId="StaticDib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313385" y="1066800"/>
          <a:ext cx="8379852" cy="4648199"/>
        </p:xfrm>
        <a:graphic>
          <a:graphicData uri="http://schemas.openxmlformats.org/presentationml/2006/ole">
            <p:oleObj spid="_x0000_s13314" name="Picture" r:id="rId3" imgW="10039866" imgH="5569236" progId="StaticDib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838200" y="135995"/>
          <a:ext cx="6934200" cy="6115579"/>
        </p:xfrm>
        <a:graphic>
          <a:graphicData uri="http://schemas.openxmlformats.org/presentationml/2006/ole">
            <p:oleObj spid="_x0000_s14338" name="Picture" r:id="rId3" imgW="3657788" imgH="3225966" progId="StaticDib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739775" y="609600"/>
          <a:ext cx="7664450" cy="5638800"/>
        </p:xfrm>
        <a:graphic>
          <a:graphicData uri="http://schemas.openxmlformats.org/presentationml/2006/ole">
            <p:oleObj spid="_x0000_s15362" name="Picture" r:id="rId3" imgW="7664844" imgH="5639090" progId="StaticDib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666750" y="596900"/>
          <a:ext cx="7810500" cy="5664200"/>
        </p:xfrm>
        <a:graphic>
          <a:graphicData uri="http://schemas.openxmlformats.org/presentationml/2006/ole">
            <p:oleObj spid="_x0000_s16386" name="Picture" r:id="rId3" imgW="7810901" imgH="5664491" progId="StaticDib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76200" y="1025525"/>
          <a:ext cx="8991600" cy="4806950"/>
        </p:xfrm>
        <a:graphic>
          <a:graphicData uri="http://schemas.openxmlformats.org/presentationml/2006/ole">
            <p:oleObj spid="_x0000_s29698" name="Picture" r:id="rId3" imgW="8992062" imgH="4807197" progId="StaticDib">
              <p:embed/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457200" y="1143000"/>
          <a:ext cx="8234149" cy="4597400"/>
        </p:xfrm>
        <a:graphic>
          <a:graphicData uri="http://schemas.openxmlformats.org/presentationml/2006/ole">
            <p:oleObj spid="_x0000_s30722" name="Picture" r:id="rId3" imgW="10033516" imgH="5600988" progId="StaticDib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67739" y="990600"/>
          <a:ext cx="8808520" cy="4876800"/>
        </p:xfrm>
        <a:graphic>
          <a:graphicData uri="http://schemas.openxmlformats.org/presentationml/2006/ole">
            <p:oleObj spid="_x0000_s31746" name="Picture" r:id="rId3" imgW="9989063" imgH="5531134" progId="StaticDib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4800" y="1143000"/>
          <a:ext cx="8378348" cy="4551363"/>
        </p:xfrm>
        <a:graphic>
          <a:graphicData uri="http://schemas.openxmlformats.org/presentationml/2006/ole">
            <p:oleObj spid="_x0000_s2050" name="Picture" r:id="rId3" imgW="9354031" imgH="5080261" progId="StaticDib">
              <p:embed/>
            </p:oleObj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93675" y="946150"/>
          <a:ext cx="8756650" cy="4965700"/>
        </p:xfrm>
        <a:graphic>
          <a:graphicData uri="http://schemas.openxmlformats.org/presentationml/2006/ole">
            <p:oleObj spid="_x0000_s32770" name="Picture" r:id="rId3" imgW="8757100" imgH="4965955" progId="StaticDib">
              <p:embed/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55275" y="990600"/>
          <a:ext cx="8557404" cy="4724400"/>
        </p:xfrm>
        <a:graphic>
          <a:graphicData uri="http://schemas.openxmlformats.org/presentationml/2006/ole">
            <p:oleObj spid="_x0000_s33794" name="Picture" r:id="rId3" imgW="10020815" imgH="5531134" progId="StaticDib">
              <p:embed/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77800" y="923925"/>
          <a:ext cx="8788400" cy="5010150"/>
        </p:xfrm>
        <a:graphic>
          <a:graphicData uri="http://schemas.openxmlformats.org/presentationml/2006/ole">
            <p:oleObj spid="_x0000_s34818" name="Picture" r:id="rId3" imgW="8788852" imgH="5010407" progId="StaticDib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04775" y="1111250"/>
          <a:ext cx="8934450" cy="4635500"/>
        </p:xfrm>
        <a:graphic>
          <a:graphicData uri="http://schemas.openxmlformats.org/presentationml/2006/ole">
            <p:oleObj spid="_x0000_s35842" name="Picture" r:id="rId3" imgW="8934909" imgH="4635738" progId="StaticDib">
              <p:embed/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58750" y="1133475"/>
          <a:ext cx="8826500" cy="4591050"/>
        </p:xfrm>
        <a:graphic>
          <a:graphicData uri="http://schemas.openxmlformats.org/presentationml/2006/ole">
            <p:oleObj spid="_x0000_s36866" name="Picture" r:id="rId3" imgW="8826954" imgH="4591286" progId="StaticDib">
              <p:embed/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533400" y="1981200"/>
          <a:ext cx="7818783" cy="2622550"/>
        </p:xfrm>
        <a:graphic>
          <a:graphicData uri="http://schemas.openxmlformats.org/presentationml/2006/ole">
            <p:oleObj spid="_x0000_s37890" name="Picture" r:id="rId3" imgW="9296878" imgH="3118010" progId="StaticDib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52400" y="1219200"/>
          <a:ext cx="8686800" cy="4427100"/>
        </p:xfrm>
        <a:graphic>
          <a:graphicData uri="http://schemas.openxmlformats.org/presentationml/2006/ole">
            <p:oleObj spid="_x0000_s3074" name="Picture" r:id="rId3" imgW="9455636" imgH="4819898" progId="StaticDib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87325" y="1692275"/>
          <a:ext cx="8769350" cy="3473450"/>
        </p:xfrm>
        <a:graphic>
          <a:graphicData uri="http://schemas.openxmlformats.org/presentationml/2006/ole">
            <p:oleObj spid="_x0000_s4098" name="Picture" r:id="rId3" imgW="8769801" imgH="3473016" progId="StaticDib">
              <p:embed/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400" y="831850"/>
          <a:ext cx="9093200" cy="5194300"/>
        </p:xfrm>
        <a:graphic>
          <a:graphicData uri="http://schemas.openxmlformats.org/presentationml/2006/ole">
            <p:oleObj spid="_x0000_s5122" name="Picture" r:id="rId3" imgW="9093667" imgH="5194567" progId="StaticDib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81000" y="1371600"/>
          <a:ext cx="8339847" cy="4083050"/>
        </p:xfrm>
        <a:graphic>
          <a:graphicData uri="http://schemas.openxmlformats.org/presentationml/2006/ole">
            <p:oleObj spid="_x0000_s6146" name="Picture" r:id="rId3" imgW="10052567" imgH="4921503" progId="StaticDib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81000" y="762000"/>
          <a:ext cx="8321578" cy="4919266"/>
        </p:xfrm>
        <a:graphic>
          <a:graphicData uri="http://schemas.openxmlformats.org/presentationml/2006/ole">
            <p:oleObj spid="_x0000_s7170" name="Picture" r:id="rId3" imgW="9271476" imgH="5480332" progId="StaticDib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425450" y="901700"/>
          <a:ext cx="8293100" cy="5054600"/>
        </p:xfrm>
        <a:graphic>
          <a:graphicData uri="http://schemas.openxmlformats.org/presentationml/2006/ole">
            <p:oleObj spid="_x0000_s8194" name="Picture" r:id="rId3" imgW="8293526" imgH="5054860" progId="StaticDib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04800" y="2057400"/>
          <a:ext cx="8583318" cy="2952750"/>
        </p:xfrm>
        <a:graphic>
          <a:graphicData uri="http://schemas.openxmlformats.org/presentationml/2006/ole">
            <p:oleObj spid="_x0000_s9218" name="Picture" r:id="rId3" imgW="9360381" imgH="3219615" progId="StaticDib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Picture</vt:lpstr>
      <vt:lpstr>Picture (Device Independent Bitmap)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VELAN</dc:creator>
  <cp:lastModifiedBy>VELAN</cp:lastModifiedBy>
  <cp:revision>19</cp:revision>
  <dcterms:created xsi:type="dcterms:W3CDTF">2006-08-16T00:00:00Z</dcterms:created>
  <dcterms:modified xsi:type="dcterms:W3CDTF">2020-03-15T14:27:48Z</dcterms:modified>
</cp:coreProperties>
</file>